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76500" cy="1143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96900" y="557550"/>
            <a:ext cx="972028" cy="416393"/>
          </a:xfrm>
          <a:custGeom>
            <a:pathLst>
              <a:path w="972028" h="416393">
                <a:moveTo>
                  <a:pt x="0" y="208196"/>
                </a:moveTo>
                <a:cubicBezTo>
                  <a:pt x="0" y="0"/>
                  <a:pt x="972028" y="0"/>
                  <a:pt x="972028" y="208196"/>
                </a:cubicBezTo>
                <a:cubicBezTo>
                  <a:pt x="972028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73745" y="626047"/>
            <a:ext cx="618337" cy="2793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oval a</a:t>
            </a:r>
          </a:p>
        </p:txBody>
      </p:sp>
      <p:sp>
        <p:nvSpPr>
          <p:cNvPr id="5" name=""/>
          <p:cNvSpPr/>
          <p:nvPr/>
        </p:nvSpPr>
        <p:spPr>
          <a:xfrm>
            <a:off x="1822928" y="557550"/>
            <a:ext cx="972028" cy="416393"/>
          </a:xfrm>
          <a:custGeom>
            <a:pathLst>
              <a:path w="972028" h="416393">
                <a:moveTo>
                  <a:pt x="0" y="208196"/>
                </a:moveTo>
                <a:cubicBezTo>
                  <a:pt x="0" y="0"/>
                  <a:pt x="972028" y="0"/>
                  <a:pt x="972028" y="208196"/>
                </a:cubicBezTo>
                <a:cubicBezTo>
                  <a:pt x="972028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999774" y="626047"/>
            <a:ext cx="618337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oval b</a:t>
            </a:r>
          </a:p>
        </p:txBody>
      </p:sp>
      <p:sp>
        <p:nvSpPr>
          <p:cNvPr id="7" name=""/>
          <p:cNvSpPr/>
          <p:nvPr/>
        </p:nvSpPr>
        <p:spPr>
          <a:xfrm>
            <a:off x="596900" y="1175895"/>
            <a:ext cx="561848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box c</a:t>
            </a:r>
          </a:p>
        </p:txBody>
      </p:sp>
      <p:sp>
        <p:nvSpPr>
          <p:cNvPr id="8" name=""/>
          <p:cNvSpPr/>
          <p:nvPr/>
        </p:nvSpPr>
        <p:spPr>
          <a:xfrm>
            <a:off x="1822928" y="1107398"/>
            <a:ext cx="972028" cy="416393"/>
          </a:xfrm>
          <a:custGeom>
            <a:pathLst>
              <a:path w="972028" h="416393">
                <a:moveTo>
                  <a:pt x="0" y="208196"/>
                </a:moveTo>
                <a:cubicBezTo>
                  <a:pt x="0" y="0"/>
                  <a:pt x="972028" y="0"/>
                  <a:pt x="972028" y="208196"/>
                </a:cubicBezTo>
                <a:cubicBezTo>
                  <a:pt x="972028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999774" y="1175895"/>
            <a:ext cx="618337" cy="2793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oval d</a:t>
            </a:r>
          </a:p>
        </p:txBody>
      </p:sp>
      <p:sp>
        <p:nvSpPr>
          <p:cNvPr id="10" name=""/>
          <p:cNvSpPr/>
          <p:nvPr/>
        </p:nvSpPr>
        <p:spPr>
          <a:xfrm>
            <a:off x="1082914" y="476249"/>
            <a:ext cx="1226028" cy="133350"/>
          </a:xfrm>
          <a:custGeom>
            <a:pathLst>
              <a:path w="1226028" h="133350">
                <a:moveTo>
                  <a:pt x="0" y="133350"/>
                </a:moveTo>
                <a:cubicBezTo>
                  <a:pt x="0" y="40005"/>
                  <a:pt x="40005" y="0"/>
                  <a:pt x="133350" y="0"/>
                </a:cubicBezTo>
                <a:lnTo>
                  <a:pt x="1092678" y="0"/>
                </a:lnTo>
                <a:cubicBezTo>
                  <a:pt x="1186023" y="0"/>
                  <a:pt x="1226028" y="40004"/>
                  <a:pt x="1226028" y="13335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452329" y="871567"/>
            <a:ext cx="506773" cy="122673"/>
          </a:xfrm>
          <a:custGeom>
            <a:pathLst>
              <a:path w="506773" h="122673">
                <a:moveTo>
                  <a:pt x="506773" y="6564"/>
                </a:moveTo>
                <a:cubicBezTo>
                  <a:pt x="478724" y="95550"/>
                  <a:pt x="428249" y="122673"/>
                  <a:pt x="338532" y="96973"/>
                </a:cubicBezTo>
                <a:lnTo>
                  <a:pt x="0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456859" y="561096"/>
            <a:ext cx="502238" cy="100482"/>
          </a:xfrm>
          <a:custGeom>
            <a:pathLst>
              <a:path w="502238" h="100482">
                <a:moveTo>
                  <a:pt x="502238" y="92252"/>
                </a:moveTo>
                <a:lnTo>
                  <a:pt x="493544" y="83557"/>
                </a:lnTo>
                <a:cubicBezTo>
                  <a:pt x="427539" y="17552"/>
                  <a:pt x="360713" y="0"/>
                  <a:pt x="270792" y="25049"/>
                </a:cubicBezTo>
                <a:lnTo>
                  <a:pt x="0" y="100482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463550" y="765747"/>
            <a:ext cx="133350" cy="410147"/>
          </a:xfrm>
          <a:custGeom>
            <a:pathLst>
              <a:path w="133350" h="410147">
                <a:moveTo>
                  <a:pt x="133350" y="410147"/>
                </a:moveTo>
                <a:lnTo>
                  <a:pt x="94292" y="371090"/>
                </a:lnTo>
                <a:cubicBezTo>
                  <a:pt x="28287" y="305085"/>
                  <a:pt x="0" y="236792"/>
                  <a:pt x="0" y="143447"/>
                </a:cubicBezTo>
                <a:lnTo>
                  <a:pt x="0" y="133350"/>
                </a:lnTo>
                <a:cubicBezTo>
                  <a:pt x="0" y="40004"/>
                  <a:pt x="40004" y="0"/>
                  <a:pt x="13335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158748" y="1175895"/>
            <a:ext cx="698030" cy="77579"/>
          </a:xfrm>
          <a:custGeom>
            <a:pathLst>
              <a:path w="698030" h="77579">
                <a:moveTo>
                  <a:pt x="0" y="0"/>
                </a:moveTo>
                <a:cubicBezTo>
                  <a:pt x="93344" y="0"/>
                  <a:pt x="172982" y="5444"/>
                  <a:pt x="265459" y="18149"/>
                </a:cubicBezTo>
                <a:lnTo>
                  <a:pt x="698030" y="77579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158748" y="1420247"/>
            <a:ext cx="777599" cy="180557"/>
          </a:xfrm>
          <a:custGeom>
            <a:pathLst>
              <a:path w="777599" h="180557">
                <a:moveTo>
                  <a:pt x="0" y="35047"/>
                </a:moveTo>
                <a:cubicBezTo>
                  <a:pt x="0" y="128392"/>
                  <a:pt x="40599" y="180557"/>
                  <a:pt x="133152" y="168423"/>
                </a:cubicBezTo>
                <a:cubicBezTo>
                  <a:pt x="193272" y="160492"/>
                  <a:pt x="512576" y="73652"/>
                  <a:pt x="777599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